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6"/>
  </p:notesMasterIdLst>
  <p:handoutMasterIdLst>
    <p:handoutMasterId r:id="rId57"/>
  </p:handoutMasterIdLst>
  <p:sldIdLst>
    <p:sldId id="345" r:id="rId3"/>
    <p:sldId id="331" r:id="rId4"/>
    <p:sldId id="343" r:id="rId5"/>
    <p:sldId id="324" r:id="rId6"/>
    <p:sldId id="266" r:id="rId7"/>
    <p:sldId id="332" r:id="rId8"/>
    <p:sldId id="268" r:id="rId9"/>
    <p:sldId id="269" r:id="rId10"/>
    <p:sldId id="270" r:id="rId11"/>
    <p:sldId id="333" r:id="rId12"/>
    <p:sldId id="272" r:id="rId13"/>
    <p:sldId id="273" r:id="rId14"/>
    <p:sldId id="274" r:id="rId15"/>
    <p:sldId id="341" r:id="rId16"/>
    <p:sldId id="276" r:id="rId17"/>
    <p:sldId id="325" r:id="rId18"/>
    <p:sldId id="278" r:id="rId19"/>
    <p:sldId id="334" r:id="rId20"/>
    <p:sldId id="280" r:id="rId21"/>
    <p:sldId id="281" r:id="rId22"/>
    <p:sldId id="282" r:id="rId23"/>
    <p:sldId id="335" r:id="rId24"/>
    <p:sldId id="326" r:id="rId25"/>
    <p:sldId id="285" r:id="rId26"/>
    <p:sldId id="336" r:id="rId27"/>
    <p:sldId id="287" r:id="rId28"/>
    <p:sldId id="288" r:id="rId29"/>
    <p:sldId id="289" r:id="rId30"/>
    <p:sldId id="337" r:id="rId31"/>
    <p:sldId id="291" r:id="rId32"/>
    <p:sldId id="292" r:id="rId33"/>
    <p:sldId id="342" r:id="rId34"/>
    <p:sldId id="294" r:id="rId35"/>
    <p:sldId id="295" r:id="rId36"/>
    <p:sldId id="296" r:id="rId37"/>
    <p:sldId id="338" r:id="rId38"/>
    <p:sldId id="298" r:id="rId39"/>
    <p:sldId id="299" r:id="rId40"/>
    <p:sldId id="300" r:id="rId41"/>
    <p:sldId id="329" r:id="rId42"/>
    <p:sldId id="302" r:id="rId43"/>
    <p:sldId id="303" r:id="rId44"/>
    <p:sldId id="304" r:id="rId45"/>
    <p:sldId id="339" r:id="rId46"/>
    <p:sldId id="306" r:id="rId47"/>
    <p:sldId id="307" r:id="rId48"/>
    <p:sldId id="308" r:id="rId49"/>
    <p:sldId id="330" r:id="rId50"/>
    <p:sldId id="319" r:id="rId51"/>
    <p:sldId id="340" r:id="rId52"/>
    <p:sldId id="321" r:id="rId53"/>
    <p:sldId id="322" r:id="rId54"/>
    <p:sldId id="344" r:id="rId55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CD759-7038-4514-BB7A-440082D947F3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1401A-7CD7-44A8-8D77-BABBADC058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40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259BC-1523-4201-AF6D-8FBB081D8377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D216-D74C-4317-9738-CEECA677D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301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92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74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95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46" y="2130529"/>
            <a:ext cx="10363108" cy="146977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91" y="3886776"/>
            <a:ext cx="8534219" cy="17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3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2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7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6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88D9202F-3C1E-4867-83CA-B23BF097EFEC}" type="datetimeFigureOut">
              <a:rPr lang="ko-KR" altLang="en-US" smtClean="0">
                <a:solidFill>
                  <a:prstClr val="black"/>
                </a:solidFill>
              </a:rPr>
              <a:pPr/>
              <a:t>2024-10-25(Fri)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4800" y="6357038"/>
            <a:ext cx="3862400" cy="364206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027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A1FA4E59-5B2C-4330-BFCD-EA62CA5CA46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5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88D9202F-3C1E-4867-83CA-B23BF097EFEC}" type="datetimeFigureOut">
              <a:rPr lang="ko-KR" altLang="en-US" smtClean="0">
                <a:solidFill>
                  <a:prstClr val="black"/>
                </a:solidFill>
              </a:rPr>
              <a:pPr/>
              <a:t>2024-10-25(Fri)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4800" y="6357038"/>
            <a:ext cx="3862400" cy="364206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027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A1FA4E59-5B2C-4330-BFCD-EA62CA5CA46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7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337" y="4406453"/>
            <a:ext cx="10363110" cy="1361811"/>
          </a:xfrm>
          <a:prstGeom prst="rect">
            <a:avLst/>
          </a:prstGeom>
        </p:spPr>
        <p:txBody>
          <a:bodyPr anchor="t"/>
          <a:lstStyle>
            <a:lvl1pPr algn="l">
              <a:defRPr sz="3627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337" y="2906445"/>
            <a:ext cx="10363110" cy="15000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414589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2pPr>
            <a:lvl3pPr marL="829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243767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58356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72945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87534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90212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316712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88D9202F-3C1E-4867-83CA-B23BF097EFEC}" type="datetimeFigureOut">
              <a:rPr lang="ko-KR" altLang="en-US" smtClean="0">
                <a:solidFill>
                  <a:prstClr val="black"/>
                </a:solidFill>
              </a:rPr>
              <a:pPr/>
              <a:t>2024-10-25(Fri)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4800" y="6357038"/>
            <a:ext cx="3862400" cy="364206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027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A1FA4E59-5B2C-4330-BFCD-EA62CA5CA46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4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0235" y="274954"/>
            <a:ext cx="10971531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10235" y="1600776"/>
            <a:ext cx="5397942" cy="4525935"/>
          </a:xfrm>
          <a:prstGeom prst="rect">
            <a:avLst/>
          </a:prstGeo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2012" y="1600776"/>
            <a:ext cx="5399754" cy="4525935"/>
          </a:xfrm>
          <a:prstGeom prst="rect">
            <a:avLst/>
          </a:prstGeom>
        </p:spPr>
        <p:txBody>
          <a:bodyPr/>
          <a:lstStyle>
            <a:lvl1pPr>
              <a:defRPr sz="2539"/>
            </a:lvl1pPr>
            <a:lvl2pPr>
              <a:defRPr sz="2176"/>
            </a:lvl2pPr>
            <a:lvl3pPr>
              <a:defRPr sz="181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88D9202F-3C1E-4867-83CA-B23BF097EFEC}" type="datetimeFigureOut">
              <a:rPr lang="ko-KR" altLang="en-US" smtClean="0">
                <a:solidFill>
                  <a:prstClr val="black"/>
                </a:solidFill>
              </a:rPr>
              <a:pPr/>
              <a:t>2024-10-25(Fri)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4800" y="6357038"/>
            <a:ext cx="3862400" cy="364206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027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A1FA4E59-5B2C-4330-BFCD-EA62CA5CA46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9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0235" y="274954"/>
            <a:ext cx="1097153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10234" y="1534557"/>
            <a:ext cx="5387078" cy="6405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6" b="1"/>
            </a:lvl1pPr>
            <a:lvl2pPr marL="414589" indent="0">
              <a:buNone/>
              <a:defRPr sz="1814" b="1"/>
            </a:lvl2pPr>
            <a:lvl3pPr marL="829178" indent="0">
              <a:buNone/>
              <a:defRPr sz="1632" b="1"/>
            </a:lvl3pPr>
            <a:lvl4pPr marL="1243767" indent="0">
              <a:buNone/>
              <a:defRPr sz="1451" b="1"/>
            </a:lvl4pPr>
            <a:lvl5pPr marL="1658356" indent="0">
              <a:buNone/>
              <a:defRPr sz="1451" b="1"/>
            </a:lvl5pPr>
            <a:lvl6pPr marL="2072945" indent="0">
              <a:buNone/>
              <a:defRPr sz="1451" b="1"/>
            </a:lvl6pPr>
            <a:lvl7pPr marL="2487534" indent="0">
              <a:buNone/>
              <a:defRPr sz="1451" b="1"/>
            </a:lvl7pPr>
            <a:lvl8pPr marL="2902123" indent="0">
              <a:buNone/>
              <a:defRPr sz="1451" b="1"/>
            </a:lvl8pPr>
            <a:lvl9pPr marL="3316712" indent="0">
              <a:buNone/>
              <a:defRPr sz="1451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0234" y="2175156"/>
            <a:ext cx="5387078" cy="3951555"/>
          </a:xfrm>
          <a:prstGeom prst="rect">
            <a:avLst/>
          </a:prstGeom>
        </p:spPr>
        <p:txBody>
          <a:bodyPr/>
          <a:lstStyle>
            <a:lvl1pPr>
              <a:defRPr sz="2176"/>
            </a:lvl1pPr>
            <a:lvl2pPr>
              <a:defRPr sz="181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877" y="1534557"/>
            <a:ext cx="5388889" cy="6405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6" b="1"/>
            </a:lvl1pPr>
            <a:lvl2pPr marL="414589" indent="0">
              <a:buNone/>
              <a:defRPr sz="1814" b="1"/>
            </a:lvl2pPr>
            <a:lvl3pPr marL="829178" indent="0">
              <a:buNone/>
              <a:defRPr sz="1632" b="1"/>
            </a:lvl3pPr>
            <a:lvl4pPr marL="1243767" indent="0">
              <a:buNone/>
              <a:defRPr sz="1451" b="1"/>
            </a:lvl4pPr>
            <a:lvl5pPr marL="1658356" indent="0">
              <a:buNone/>
              <a:defRPr sz="1451" b="1"/>
            </a:lvl5pPr>
            <a:lvl6pPr marL="2072945" indent="0">
              <a:buNone/>
              <a:defRPr sz="1451" b="1"/>
            </a:lvl6pPr>
            <a:lvl7pPr marL="2487534" indent="0">
              <a:buNone/>
              <a:defRPr sz="1451" b="1"/>
            </a:lvl7pPr>
            <a:lvl8pPr marL="2902123" indent="0">
              <a:buNone/>
              <a:defRPr sz="1451" b="1"/>
            </a:lvl8pPr>
            <a:lvl9pPr marL="3316712" indent="0">
              <a:buNone/>
              <a:defRPr sz="1451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877" y="2175156"/>
            <a:ext cx="5388889" cy="3951555"/>
          </a:xfrm>
          <a:prstGeom prst="rect">
            <a:avLst/>
          </a:prstGeom>
        </p:spPr>
        <p:txBody>
          <a:bodyPr/>
          <a:lstStyle>
            <a:lvl1pPr>
              <a:defRPr sz="2176"/>
            </a:lvl1pPr>
            <a:lvl2pPr>
              <a:defRPr sz="181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88D9202F-3C1E-4867-83CA-B23BF097EFEC}" type="datetimeFigureOut">
              <a:rPr lang="ko-KR" altLang="en-US" smtClean="0">
                <a:solidFill>
                  <a:prstClr val="black"/>
                </a:solidFill>
              </a:rPr>
              <a:pPr/>
              <a:t>2024-10-25(Fri)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4800" y="6357038"/>
            <a:ext cx="3862400" cy="364206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027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A1FA4E59-5B2C-4330-BFCD-EA62CA5CA46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0235" y="274954"/>
            <a:ext cx="10971531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88D9202F-3C1E-4867-83CA-B23BF097EFEC}" type="datetimeFigureOut">
              <a:rPr lang="ko-KR" altLang="en-US" smtClean="0">
                <a:solidFill>
                  <a:prstClr val="black"/>
                </a:solidFill>
              </a:rPr>
              <a:pPr/>
              <a:t>2024-10-25(Fri)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4800" y="6357038"/>
            <a:ext cx="3862400" cy="364206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027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A1FA4E59-5B2C-4330-BFCD-EA62CA5CA46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5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88D9202F-3C1E-4867-83CA-B23BF097EFEC}" type="datetimeFigureOut">
              <a:rPr lang="ko-KR" altLang="en-US" smtClean="0">
                <a:solidFill>
                  <a:prstClr val="black"/>
                </a:solidFill>
              </a:rPr>
              <a:pPr/>
              <a:t>2024-10-25(Fri)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164800" y="6357038"/>
            <a:ext cx="3862400" cy="364206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37027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A1FA4E59-5B2C-4330-BFCD-EA62CA5CA46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66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0234" y="273514"/>
            <a:ext cx="4010883" cy="1161715"/>
          </a:xfrm>
          <a:prstGeom prst="rect">
            <a:avLst/>
          </a:prstGeo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5980" y="273515"/>
            <a:ext cx="6815786" cy="5853196"/>
          </a:xfrm>
          <a:prstGeom prst="rect">
            <a:avLst/>
          </a:prstGeom>
        </p:spPr>
        <p:txBody>
          <a:bodyPr/>
          <a:lstStyle>
            <a:lvl1pPr>
              <a:defRPr sz="2902"/>
            </a:lvl1pPr>
            <a:lvl2pPr>
              <a:defRPr sz="2539"/>
            </a:lvl2pPr>
            <a:lvl3pPr>
              <a:defRPr sz="217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10234" y="1435228"/>
            <a:ext cx="4010883" cy="46914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0"/>
            </a:lvl1pPr>
            <a:lvl2pPr marL="414589" indent="0">
              <a:buNone/>
              <a:defRPr sz="1088"/>
            </a:lvl2pPr>
            <a:lvl3pPr marL="829178" indent="0">
              <a:buNone/>
              <a:defRPr sz="907"/>
            </a:lvl3pPr>
            <a:lvl4pPr marL="1243767" indent="0">
              <a:buNone/>
              <a:defRPr sz="816"/>
            </a:lvl4pPr>
            <a:lvl5pPr marL="1658356" indent="0">
              <a:buNone/>
              <a:defRPr sz="816"/>
            </a:lvl5pPr>
            <a:lvl6pPr marL="2072945" indent="0">
              <a:buNone/>
              <a:defRPr sz="816"/>
            </a:lvl6pPr>
            <a:lvl7pPr marL="2487534" indent="0">
              <a:buNone/>
              <a:defRPr sz="816"/>
            </a:lvl7pPr>
            <a:lvl8pPr marL="2902123" indent="0">
              <a:buNone/>
              <a:defRPr sz="816"/>
            </a:lvl8pPr>
            <a:lvl9pPr marL="3316712" indent="0">
              <a:buNone/>
              <a:defRPr sz="81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88D9202F-3C1E-4867-83CA-B23BF097EFEC}" type="datetimeFigureOut">
              <a:rPr lang="ko-KR" altLang="en-US" smtClean="0">
                <a:solidFill>
                  <a:prstClr val="black"/>
                </a:solidFill>
              </a:rPr>
              <a:pPr/>
              <a:t>2024-10-25(Fri)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4800" y="6357038"/>
            <a:ext cx="3862400" cy="364206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027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A1FA4E59-5B2C-4330-BFCD-EA62CA5CA46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3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762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90233" y="4800889"/>
            <a:ext cx="7315562" cy="565741"/>
          </a:xfrm>
          <a:prstGeom prst="rect">
            <a:avLst/>
          </a:prstGeo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90233" y="613247"/>
            <a:ext cx="7315562" cy="4114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2"/>
            </a:lvl1pPr>
            <a:lvl2pPr marL="414589" indent="0">
              <a:buNone/>
              <a:defRPr sz="2539"/>
            </a:lvl2pPr>
            <a:lvl3pPr marL="829178" indent="0">
              <a:buNone/>
              <a:defRPr sz="2176"/>
            </a:lvl3pPr>
            <a:lvl4pPr marL="1243767" indent="0">
              <a:buNone/>
              <a:defRPr sz="1814"/>
            </a:lvl4pPr>
            <a:lvl5pPr marL="1658356" indent="0">
              <a:buNone/>
              <a:defRPr sz="1814"/>
            </a:lvl5pPr>
            <a:lvl6pPr marL="2072945" indent="0">
              <a:buNone/>
              <a:defRPr sz="1814"/>
            </a:lvl6pPr>
            <a:lvl7pPr marL="2487534" indent="0">
              <a:buNone/>
              <a:defRPr sz="1814"/>
            </a:lvl7pPr>
            <a:lvl8pPr marL="2902123" indent="0">
              <a:buNone/>
              <a:defRPr sz="1814"/>
            </a:lvl8pPr>
            <a:lvl9pPr marL="3316712" indent="0">
              <a:buNone/>
              <a:defRPr sz="1814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90233" y="5366630"/>
            <a:ext cx="7315562" cy="80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0"/>
            </a:lvl1pPr>
            <a:lvl2pPr marL="414589" indent="0">
              <a:buNone/>
              <a:defRPr sz="1088"/>
            </a:lvl2pPr>
            <a:lvl3pPr marL="829178" indent="0">
              <a:buNone/>
              <a:defRPr sz="907"/>
            </a:lvl3pPr>
            <a:lvl4pPr marL="1243767" indent="0">
              <a:buNone/>
              <a:defRPr sz="816"/>
            </a:lvl4pPr>
            <a:lvl5pPr marL="1658356" indent="0">
              <a:buNone/>
              <a:defRPr sz="816"/>
            </a:lvl5pPr>
            <a:lvl6pPr marL="2072945" indent="0">
              <a:buNone/>
              <a:defRPr sz="816"/>
            </a:lvl6pPr>
            <a:lvl7pPr marL="2487534" indent="0">
              <a:buNone/>
              <a:defRPr sz="816"/>
            </a:lvl7pPr>
            <a:lvl8pPr marL="2902123" indent="0">
              <a:buNone/>
              <a:defRPr sz="816"/>
            </a:lvl8pPr>
            <a:lvl9pPr marL="3316712" indent="0">
              <a:buNone/>
              <a:defRPr sz="816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88D9202F-3C1E-4867-83CA-B23BF097EFEC}" type="datetimeFigureOut">
              <a:rPr lang="ko-KR" altLang="en-US" smtClean="0">
                <a:solidFill>
                  <a:prstClr val="black"/>
                </a:solidFill>
              </a:rPr>
              <a:pPr/>
              <a:t>2024-10-25(Fri)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164800" y="6357038"/>
            <a:ext cx="3862400" cy="364206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737027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A1FA4E59-5B2C-4330-BFCD-EA62CA5CA46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3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0235" y="274954"/>
            <a:ext cx="10971531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10235" y="1600776"/>
            <a:ext cx="10971531" cy="45259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88D9202F-3C1E-4867-83CA-B23BF097EFEC}" type="datetimeFigureOut">
              <a:rPr lang="ko-KR" altLang="en-US" smtClean="0">
                <a:solidFill>
                  <a:prstClr val="black"/>
                </a:solidFill>
              </a:rPr>
              <a:pPr/>
              <a:t>2024-10-25(Fri)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4800" y="6357038"/>
            <a:ext cx="3862400" cy="364206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027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A1FA4E59-5B2C-4330-BFCD-EA62CA5CA46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6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0241" y="274955"/>
            <a:ext cx="2741525" cy="5851756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10235" y="274955"/>
            <a:ext cx="8056171" cy="58517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10234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88D9202F-3C1E-4867-83CA-B23BF097EFEC}" type="datetimeFigureOut">
              <a:rPr lang="ko-KR" altLang="en-US" smtClean="0">
                <a:solidFill>
                  <a:prstClr val="black"/>
                </a:solidFill>
              </a:rPr>
              <a:pPr/>
              <a:t>2024-10-25(Fri)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4800" y="6357038"/>
            <a:ext cx="3862400" cy="364206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027" y="6357038"/>
            <a:ext cx="2844739" cy="364206"/>
          </a:xfrm>
          <a:prstGeom prst="rect">
            <a:avLst/>
          </a:prstGeom>
        </p:spPr>
        <p:txBody>
          <a:bodyPr/>
          <a:lstStyle/>
          <a:p>
            <a:fld id="{A1FA4E59-5B2C-4330-BFCD-EA62CA5CA467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56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80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472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45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40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1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641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47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1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766B-F464-4A37-A492-1C8119113120}" type="datetimeFigureOut">
              <a:rPr lang="ko-KR" altLang="en-US" smtClean="0"/>
              <a:t>2024-10-25(Fri)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61C1C-DE56-4858-911C-3D48F585C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21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46751E2-D141-9A47-88FD-FFE4F8F2961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4405"/>
            <a:ext cx="12192000" cy="68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2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29178" rtl="0" eaLnBrk="1" latinLnBrk="1" hangingPunct="1">
        <a:spcBef>
          <a:spcPct val="0"/>
        </a:spcBef>
        <a:buNone/>
        <a:defRPr sz="39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0942" indent="-310942" algn="l" defTabSz="829178" rtl="0" eaLnBrk="1" latinLnBrk="1" hangingPunct="1">
        <a:spcBef>
          <a:spcPct val="20000"/>
        </a:spcBef>
        <a:buFont typeface="Arial" pitchFamily="34" charset="0"/>
        <a:buChar char="•"/>
        <a:defRPr sz="2902" kern="1200">
          <a:solidFill>
            <a:schemeClr val="tx1"/>
          </a:solidFill>
          <a:latin typeface="+mn-lt"/>
          <a:ea typeface="+mn-ea"/>
          <a:cs typeface="+mn-cs"/>
        </a:defRPr>
      </a:lvl1pPr>
      <a:lvl2pPr marL="673707" indent="-259118" algn="l" defTabSz="829178" rtl="0" eaLnBrk="1" latinLnBrk="1" hangingPunct="1">
        <a:spcBef>
          <a:spcPct val="20000"/>
        </a:spcBef>
        <a:buFont typeface="Arial" pitchFamily="34" charset="0"/>
        <a:buChar char="–"/>
        <a:defRPr sz="2539" kern="1200">
          <a:solidFill>
            <a:schemeClr val="tx1"/>
          </a:solidFill>
          <a:latin typeface="+mn-lt"/>
          <a:ea typeface="+mn-ea"/>
          <a:cs typeface="+mn-cs"/>
        </a:defRPr>
      </a:lvl2pPr>
      <a:lvl3pPr marL="1036472" indent="-207294" algn="l" defTabSz="829178" rtl="0" eaLnBrk="1" latinLnBrk="1" hangingPunct="1">
        <a:spcBef>
          <a:spcPct val="20000"/>
        </a:spcBef>
        <a:buFont typeface="Arial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3pPr>
      <a:lvl4pPr marL="1451061" indent="-207294" algn="l" defTabSz="829178" rtl="0" eaLnBrk="1" latinLnBrk="1" hangingPunct="1">
        <a:spcBef>
          <a:spcPct val="20000"/>
        </a:spcBef>
        <a:buFont typeface="Arial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65650" indent="-207294" algn="l" defTabSz="829178" rtl="0" eaLnBrk="1" latinLnBrk="1" hangingPunct="1">
        <a:spcBef>
          <a:spcPct val="20000"/>
        </a:spcBef>
        <a:buFont typeface="Arial" pitchFamily="34" charset="0"/>
        <a:buChar char="»"/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80239" indent="-207294" algn="l" defTabSz="829178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694828" indent="-207294" algn="l" defTabSz="829178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09417" indent="-207294" algn="l" defTabSz="829178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524006" indent="-207294" algn="l" defTabSz="829178" rtl="0" eaLnBrk="1" latinLnBrk="1" hangingPunct="1">
        <a:spcBef>
          <a:spcPct val="20000"/>
        </a:spcBef>
        <a:buFont typeface="Arial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29178" rtl="0" eaLnBrk="1" latinLnBrk="1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589" algn="l" defTabSz="829178" rtl="0" eaLnBrk="1" latinLnBrk="1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9178" algn="l" defTabSz="829178" rtl="0" eaLnBrk="1" latinLnBrk="1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767" algn="l" defTabSz="829178" rtl="0" eaLnBrk="1" latinLnBrk="1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8356" algn="l" defTabSz="829178" rtl="0" eaLnBrk="1" latinLnBrk="1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945" algn="l" defTabSz="829178" rtl="0" eaLnBrk="1" latinLnBrk="1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7534" algn="l" defTabSz="829178" rtl="0" eaLnBrk="1" latinLnBrk="1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2123" algn="l" defTabSz="829178" rtl="0" eaLnBrk="1" latinLnBrk="1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6712" algn="l" defTabSz="829178" rtl="0" eaLnBrk="1" latinLnBrk="1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urch0808@naver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88512" y="2247083"/>
            <a:ext cx="105156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latinLnBrk="1">
              <a:lnSpc>
                <a:spcPct val="110000"/>
              </a:lnSpc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latinLnBrk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latinLnBrk="1">
              <a:lnSpc>
                <a:spcPct val="110000"/>
              </a:lnSpc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latinLnBrk="1">
              <a:lnSpc>
                <a:spcPct val="110000"/>
              </a:lnSpc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latinLnBrk="0">
              <a:lnSpc>
                <a:spcPct val="100000"/>
              </a:lnSpc>
              <a:buClrTx/>
              <a:buNone/>
            </a:pPr>
            <a:r>
              <a:rPr lang="ko-KR" altLang="en-US" b="1" dirty="0"/>
              <a:t>노무법인 </a:t>
            </a:r>
            <a:r>
              <a:rPr lang="ko-KR" altLang="en-US" b="1" dirty="0" err="1"/>
              <a:t>의림</a:t>
            </a:r>
            <a:r>
              <a:rPr lang="ko-KR" altLang="en-US" b="1" dirty="0"/>
              <a:t> </a:t>
            </a:r>
            <a:r>
              <a:rPr lang="ko-KR" altLang="en-US" b="1" dirty="0" smtClean="0"/>
              <a:t>대표</a:t>
            </a:r>
            <a:r>
              <a:rPr lang="ko-KR" altLang="en-US" b="1" dirty="0"/>
              <a:t> </a:t>
            </a:r>
            <a:r>
              <a:rPr lang="ko-KR" altLang="en-US" sz="3600" b="1" dirty="0" smtClean="0">
                <a:solidFill>
                  <a:schemeClr val="accent5"/>
                </a:solidFill>
              </a:rPr>
              <a:t>이 </a:t>
            </a:r>
            <a:r>
              <a:rPr lang="ko-KR" altLang="en-US" sz="3600" b="1" dirty="0">
                <a:solidFill>
                  <a:schemeClr val="accent5"/>
                </a:solidFill>
              </a:rPr>
              <a:t>윤 태 노무사</a:t>
            </a:r>
            <a:r>
              <a:rPr lang="ko-KR" altLang="en-US" b="1" dirty="0"/>
              <a:t>와</a:t>
            </a:r>
            <a:r>
              <a:rPr lang="ko-KR" altLang="en-US" sz="3600" b="1" dirty="0"/>
              <a:t> </a:t>
            </a:r>
            <a:r>
              <a:rPr lang="ko-KR" altLang="en-US" b="1" dirty="0"/>
              <a:t>함께하는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sz="4000" b="1" dirty="0" smtClean="0"/>
              <a:t> </a:t>
            </a:r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r>
              <a:rPr lang="ko-KR" altLang="en-US" sz="4000" b="1" dirty="0" smtClean="0"/>
              <a:t>실무자 노무</a:t>
            </a:r>
            <a:r>
              <a:rPr lang="ko-KR" altLang="en-US" sz="3600" b="1" dirty="0" smtClean="0"/>
              <a:t> </a:t>
            </a:r>
            <a:r>
              <a:rPr lang="ko-KR" altLang="en-US" sz="4000" b="1" dirty="0" smtClean="0">
                <a:latin typeface="+mj-ea"/>
              </a:rPr>
              <a:t>간담회</a:t>
            </a:r>
            <a:endParaRPr lang="ko-KR" altLang="en-US" sz="3600" b="1" dirty="0">
              <a:latin typeface="+mj-ea"/>
            </a:endParaRPr>
          </a:p>
        </p:txBody>
      </p:sp>
      <p:sp>
        <p:nvSpPr>
          <p:cNvPr id="7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988512" y="5448496"/>
            <a:ext cx="1051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latinLnBrk="1">
              <a:lnSpc>
                <a:spcPct val="110000"/>
              </a:lnSpc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latinLnBrk="1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latinLnBrk="1">
              <a:lnSpc>
                <a:spcPct val="110000"/>
              </a:lnSpc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latinLnBrk="1">
              <a:lnSpc>
                <a:spcPct val="110000"/>
              </a:lnSpc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latinLnBrk="0">
              <a:lnSpc>
                <a:spcPct val="100000"/>
              </a:lnSpc>
              <a:buClrTx/>
              <a:buFontTx/>
              <a:buNone/>
            </a:pPr>
            <a:r>
              <a:rPr lang="ko-KR" altLang="en-US" sz="2800" dirty="0">
                <a:latin typeface="+mn-ea"/>
              </a:rPr>
              <a:t>고령</a:t>
            </a:r>
            <a:r>
              <a:rPr lang="en-US" altLang="ko-KR" sz="2800" dirty="0">
                <a:latin typeface="+mn-ea"/>
              </a:rPr>
              <a:t>2</a:t>
            </a:r>
            <a:r>
              <a:rPr lang="ko-KR" altLang="en-US" sz="2800" dirty="0">
                <a:latin typeface="+mn-ea"/>
              </a:rPr>
              <a:t>일반산업단지관리공단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218836" y="598655"/>
            <a:ext cx="3455987" cy="804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ea typeface="굴림" panose="020B0600000101010101" pitchFamily="50" charset="-127"/>
              </a:rPr>
              <a:t> </a:t>
            </a:r>
            <a:r>
              <a:rPr lang="en-US" altLang="ko-KR" sz="2000" dirty="0" smtClean="0">
                <a:ea typeface="굴림" panose="020B0600000101010101" pitchFamily="50" charset="-127"/>
              </a:rPr>
              <a:t>2024. 10. 25.(</a:t>
            </a:r>
            <a:r>
              <a:rPr lang="ko-KR" altLang="en-US" sz="2000" dirty="0" smtClean="0">
                <a:ea typeface="굴림" panose="020B0600000101010101" pitchFamily="50" charset="-127"/>
              </a:rPr>
              <a:t>금</a:t>
            </a:r>
            <a:r>
              <a:rPr lang="en-US" altLang="ko-KR" sz="2000" dirty="0" smtClean="0">
                <a:ea typeface="굴림" panose="020B0600000101010101" pitchFamily="50" charset="-127"/>
              </a:rPr>
              <a:t>) 10:30</a:t>
            </a:r>
            <a:br>
              <a:rPr lang="en-US" altLang="ko-KR" sz="2000" dirty="0" smtClean="0">
                <a:ea typeface="굴림" panose="020B0600000101010101" pitchFamily="50" charset="-127"/>
              </a:rPr>
            </a:br>
            <a:r>
              <a:rPr lang="en-US" altLang="ko-KR" sz="2000" dirty="0" smtClean="0">
                <a:ea typeface="굴림" panose="020B0600000101010101" pitchFamily="50" charset="-127"/>
              </a:rPr>
              <a:t> </a:t>
            </a:r>
            <a:r>
              <a:rPr lang="ko-KR" altLang="en-US" sz="2000" dirty="0" smtClean="0">
                <a:ea typeface="굴림" panose="020B0600000101010101" pitchFamily="50" charset="-127"/>
              </a:rPr>
              <a:t>고령</a:t>
            </a:r>
            <a:r>
              <a:rPr lang="en-US" altLang="ko-KR" sz="2000" dirty="0" smtClean="0">
                <a:ea typeface="굴림" panose="020B0600000101010101" pitchFamily="50" charset="-127"/>
              </a:rPr>
              <a:t>2 </a:t>
            </a:r>
            <a:r>
              <a:rPr lang="ko-KR" altLang="en-US" sz="2000" dirty="0" smtClean="0">
                <a:ea typeface="굴림" panose="020B0600000101010101" pitchFamily="50" charset="-127"/>
              </a:rPr>
              <a:t>관리공단 대회의실</a:t>
            </a:r>
            <a:endParaRPr lang="ko-KR" altLang="en-US" sz="2000" dirty="0" smtClean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502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7070" y="27644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766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12" y="485775"/>
            <a:ext cx="77247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89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500062"/>
            <a:ext cx="76866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84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461962"/>
            <a:ext cx="76771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3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7702" y="26280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16635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452437"/>
            <a:ext cx="77057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0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850" y="2899023"/>
            <a:ext cx="425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prstClr val="white"/>
                </a:solidFill>
              </a:rPr>
              <a:t>2     </a:t>
            </a:r>
            <a:r>
              <a:rPr lang="ko-KR" altLang="en-US" sz="3600" b="1" dirty="0">
                <a:solidFill>
                  <a:prstClr val="white"/>
                </a:solidFill>
              </a:rPr>
              <a:t>임      금</a:t>
            </a:r>
          </a:p>
        </p:txBody>
      </p:sp>
    </p:spTree>
    <p:extLst>
      <p:ext uri="{BB962C8B-B14F-4D97-AF65-F5344CB8AC3E}">
        <p14:creationId xmlns:p14="http://schemas.microsoft.com/office/powerpoint/2010/main" val="426028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481012"/>
            <a:ext cx="76962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47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6437" y="26581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31598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442912"/>
            <a:ext cx="767715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6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3473" y="27130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6956" y="5704765"/>
            <a:ext cx="422423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chemeClr val="bg1"/>
                </a:solidFill>
              </a:rPr>
              <a:t>노무법인 의림 대표노무사 이 윤 태</a:t>
            </a:r>
          </a:p>
        </p:txBody>
      </p:sp>
    </p:spTree>
    <p:extLst>
      <p:ext uri="{BB962C8B-B14F-4D97-AF65-F5344CB8AC3E}">
        <p14:creationId xmlns:p14="http://schemas.microsoft.com/office/powerpoint/2010/main" val="388226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476250"/>
            <a:ext cx="76962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62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442912"/>
            <a:ext cx="76866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49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4766" y="32221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9759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850" y="2913439"/>
            <a:ext cx="425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prstClr val="white"/>
                </a:solidFill>
              </a:rPr>
              <a:t>3   </a:t>
            </a:r>
            <a:r>
              <a:rPr lang="ko-KR" altLang="en-US" sz="3600" b="1" dirty="0">
                <a:solidFill>
                  <a:prstClr val="white"/>
                </a:solidFill>
              </a:rPr>
              <a:t>최  저  임  금</a:t>
            </a:r>
          </a:p>
        </p:txBody>
      </p:sp>
    </p:spTree>
    <p:extLst>
      <p:ext uri="{BB962C8B-B14F-4D97-AF65-F5344CB8AC3E}">
        <p14:creationId xmlns:p14="http://schemas.microsoft.com/office/powerpoint/2010/main" val="664772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471487"/>
            <a:ext cx="76866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65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79492" y="47729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23721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481012"/>
            <a:ext cx="76866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61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471487"/>
            <a:ext cx="76771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87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490537"/>
            <a:ext cx="76581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6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6674" y="6015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96752" y="26678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9990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63948" y="1813783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2</a:t>
            </a:r>
            <a:endParaRPr lang="ko-KR" alt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014870" y="242838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14</a:t>
            </a:r>
            <a:endParaRPr lang="ko-KR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014870" y="302889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21</a:t>
            </a:r>
            <a:endParaRPr lang="ko-KR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014870" y="364349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30</a:t>
            </a:r>
            <a:endParaRPr lang="ko-KR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014870" y="425104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38</a:t>
            </a:r>
            <a:endParaRPr lang="ko-KR" alt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14870" y="485677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/>
              <a:t>46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42967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476250"/>
            <a:ext cx="76962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1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61950"/>
            <a:ext cx="76962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46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0578" y="2303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336673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476250"/>
            <a:ext cx="76581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3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495300"/>
            <a:ext cx="77057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62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490537"/>
            <a:ext cx="76581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91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1473" y="2526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371234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481012"/>
            <a:ext cx="77057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01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561975"/>
            <a:ext cx="77343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71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466725"/>
            <a:ext cx="76866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7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850" y="2926318"/>
            <a:ext cx="425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prstClr val="white"/>
                </a:solidFill>
              </a:rPr>
              <a:t>1   </a:t>
            </a:r>
            <a:r>
              <a:rPr lang="ko-KR" altLang="en-US" sz="3600" b="1" dirty="0">
                <a:solidFill>
                  <a:prstClr val="white"/>
                </a:solidFill>
              </a:rPr>
              <a:t>근  로  시  간</a:t>
            </a:r>
          </a:p>
        </p:txBody>
      </p:sp>
    </p:spTree>
    <p:extLst>
      <p:ext uri="{BB962C8B-B14F-4D97-AF65-F5344CB8AC3E}">
        <p14:creationId xmlns:p14="http://schemas.microsoft.com/office/powerpoint/2010/main" val="3392670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6850" y="2899023"/>
            <a:ext cx="425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prstClr val="white"/>
                </a:solidFill>
              </a:rPr>
              <a:t>5     </a:t>
            </a:r>
            <a:r>
              <a:rPr lang="ko-KR" altLang="en-US" sz="3600" b="1" dirty="0">
                <a:solidFill>
                  <a:prstClr val="white"/>
                </a:solidFill>
              </a:rPr>
              <a:t>해      고</a:t>
            </a:r>
          </a:p>
        </p:txBody>
      </p:sp>
    </p:spTree>
    <p:extLst>
      <p:ext uri="{BB962C8B-B14F-4D97-AF65-F5344CB8AC3E}">
        <p14:creationId xmlns:p14="http://schemas.microsoft.com/office/powerpoint/2010/main" val="277360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438150"/>
            <a:ext cx="76866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96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7" y="490537"/>
            <a:ext cx="76676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10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461962"/>
            <a:ext cx="76295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88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3505" y="25266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99100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457200"/>
            <a:ext cx="76581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53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533400"/>
            <a:ext cx="77152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937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457200"/>
            <a:ext cx="77057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2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67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481012"/>
            <a:ext cx="76771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4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481012"/>
            <a:ext cx="77057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88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93505" y="2646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05126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633412"/>
            <a:ext cx="77343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350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466725"/>
            <a:ext cx="77057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30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-4" y="-44882"/>
            <a:ext cx="12192004" cy="6902882"/>
            <a:chOff x="-4" y="-44882"/>
            <a:chExt cx="12192004" cy="6902882"/>
          </a:xfrm>
        </p:grpSpPr>
        <p:sp>
          <p:nvSpPr>
            <p:cNvPr id="6" name="평행 사변형 5"/>
            <p:cNvSpPr/>
            <p:nvPr/>
          </p:nvSpPr>
          <p:spPr>
            <a:xfrm>
              <a:off x="7261804" y="6307668"/>
              <a:ext cx="4930196" cy="550332"/>
            </a:xfrm>
            <a:prstGeom prst="parallelogram">
              <a:avLst>
                <a:gd name="adj" fmla="val 701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E635A19-9E93-4DFB-8927-C2726188C31C}"/>
                </a:ext>
              </a:extLst>
            </p:cNvPr>
            <p:cNvSpPr/>
            <p:nvPr/>
          </p:nvSpPr>
          <p:spPr>
            <a:xfrm>
              <a:off x="0" y="0"/>
              <a:ext cx="12192000" cy="6857999"/>
            </a:xfrm>
            <a:custGeom>
              <a:avLst/>
              <a:gdLst>
                <a:gd name="connsiteX0" fmla="*/ 0 w 12192000"/>
                <a:gd name="connsiteY0" fmla="*/ 0 h 6857999"/>
                <a:gd name="connsiteX1" fmla="*/ 5878286 w 12192000"/>
                <a:gd name="connsiteY1" fmla="*/ 0 h 6857999"/>
                <a:gd name="connsiteX2" fmla="*/ 7329714 w 12192000"/>
                <a:gd name="connsiteY2" fmla="*/ 0 h 6857999"/>
                <a:gd name="connsiteX3" fmla="*/ 7762801 w 12192000"/>
                <a:gd name="connsiteY3" fmla="*/ 0 h 6857999"/>
                <a:gd name="connsiteX4" fmla="*/ 9100457 w 12192000"/>
                <a:gd name="connsiteY4" fmla="*/ 0 h 6857999"/>
                <a:gd name="connsiteX5" fmla="*/ 12192000 w 12192000"/>
                <a:gd name="connsiteY5" fmla="*/ 0 h 6857999"/>
                <a:gd name="connsiteX6" fmla="*/ 7356905 w 12192000"/>
                <a:gd name="connsiteY6" fmla="*/ 6857999 h 6857999"/>
                <a:gd name="connsiteX7" fmla="*/ 7329714 w 12192000"/>
                <a:gd name="connsiteY7" fmla="*/ 6857999 h 6857999"/>
                <a:gd name="connsiteX8" fmla="*/ 2927706 w 12192000"/>
                <a:gd name="connsiteY8" fmla="*/ 6857999 h 6857999"/>
                <a:gd name="connsiteX9" fmla="*/ 0 w 12192000"/>
                <a:gd name="connsiteY9" fmla="*/ 6857999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0" h="6857999">
                  <a:moveTo>
                    <a:pt x="0" y="0"/>
                  </a:moveTo>
                  <a:lnTo>
                    <a:pt x="5878286" y="0"/>
                  </a:lnTo>
                  <a:lnTo>
                    <a:pt x="7329714" y="0"/>
                  </a:lnTo>
                  <a:lnTo>
                    <a:pt x="7762801" y="0"/>
                  </a:lnTo>
                  <a:lnTo>
                    <a:pt x="9100457" y="0"/>
                  </a:lnTo>
                  <a:lnTo>
                    <a:pt x="12192000" y="0"/>
                  </a:lnTo>
                  <a:lnTo>
                    <a:pt x="7356905" y="6857999"/>
                  </a:lnTo>
                  <a:lnTo>
                    <a:pt x="7329714" y="6857999"/>
                  </a:lnTo>
                  <a:lnTo>
                    <a:pt x="2927706" y="6857999"/>
                  </a:lnTo>
                  <a:lnTo>
                    <a:pt x="0" y="6857999"/>
                  </a:lnTo>
                  <a:close/>
                </a:path>
              </a:pathLst>
            </a:custGeom>
            <a:gradFill>
              <a:gsLst>
                <a:gs pos="29000">
                  <a:srgbClr val="00B0F0"/>
                </a:gs>
                <a:gs pos="29000">
                  <a:schemeClr val="tx2">
                    <a:lumMod val="75000"/>
                  </a:schemeClr>
                </a:gs>
              </a:gsLst>
              <a:lin ang="12900000" scaled="0"/>
            </a:gradFill>
            <a:ln>
              <a:noFill/>
            </a:ln>
            <a:effectLst>
              <a:outerShdw blurRad="1270000" dist="25400" dir="10800000" sx="87000" sy="87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24A3DE02-97CC-49B6-B387-0EEC4C5E5348}"/>
                </a:ext>
              </a:extLst>
            </p:cNvPr>
            <p:cNvSpPr/>
            <p:nvPr/>
          </p:nvSpPr>
          <p:spPr>
            <a:xfrm>
              <a:off x="9813512" y="5595563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인재경영본부</a:t>
              </a: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평행 사변형 14"/>
            <p:cNvSpPr/>
            <p:nvPr/>
          </p:nvSpPr>
          <p:spPr>
            <a:xfrm>
              <a:off x="-4" y="-44882"/>
              <a:ext cx="12074928" cy="6858000"/>
            </a:xfrm>
            <a:prstGeom prst="parallelogram">
              <a:avLst>
                <a:gd name="adj" fmla="val 6996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3902A1C0-1FD2-450B-AB84-BEEAE59073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4125" y="1371972"/>
              <a:ext cx="2288998" cy="3259772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111719E5-91BE-4CF1-AED8-5DD7E91DDA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0525" y="2239247"/>
              <a:ext cx="18000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직각 삼각형 19"/>
            <p:cNvSpPr/>
            <p:nvPr/>
          </p:nvSpPr>
          <p:spPr>
            <a:xfrm rot="10800000" flipH="1">
              <a:off x="-2" y="-5"/>
              <a:ext cx="5022456" cy="68580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3DBD475-B979-4EAC-ACD3-33D42EA3B659}"/>
                </a:ext>
              </a:extLst>
            </p:cNvPr>
            <p:cNvSpPr/>
            <p:nvPr/>
          </p:nvSpPr>
          <p:spPr>
            <a:xfrm>
              <a:off x="0" y="2239246"/>
              <a:ext cx="12191999" cy="14686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216000" bIns="324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감 사 합 니 다</a:t>
              </a:r>
              <a:endParaRPr kumimoji="0" lang="en-US" altLang="ko-KR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111719E5-91BE-4CF1-AED8-5DD7E91DDA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0525" y="2239246"/>
              <a:ext cx="18000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직사각형 3"/>
          <p:cNvSpPr/>
          <p:nvPr/>
        </p:nvSpPr>
        <p:spPr>
          <a:xfrm>
            <a:off x="4050599" y="3707849"/>
            <a:ext cx="6096000" cy="10974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46039">
              <a:lnSpc>
                <a:spcPct val="150000"/>
              </a:lnSpc>
            </a:pPr>
            <a:r>
              <a:rPr lang="ko-KR" altLang="en-US" sz="2177" dirty="0">
                <a:solidFill>
                  <a:prstClr val="black"/>
                </a:solidFill>
                <a:latin typeface="Calibri"/>
              </a:rPr>
              <a:t>이메일 </a:t>
            </a:r>
            <a:r>
              <a:rPr lang="en-US" altLang="ko-KR" sz="2177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altLang="ko-KR" sz="2177" u="sng" dirty="0">
                <a:solidFill>
                  <a:srgbClr val="0070C0"/>
                </a:solidFill>
                <a:latin typeface="Calibri"/>
              </a:rPr>
              <a:t>yt04280</a:t>
            </a:r>
            <a:r>
              <a:rPr lang="en-US" altLang="ko-KR" sz="2177" u="sng" dirty="0">
                <a:solidFill>
                  <a:srgbClr val="0070C0"/>
                </a:solidFill>
                <a:latin typeface="Calibri"/>
                <a:hlinkClick r:id="rId2"/>
              </a:rPr>
              <a:t>@</a:t>
            </a:r>
            <a:r>
              <a:rPr lang="en-US" altLang="ko-KR" sz="2177" dirty="0">
                <a:solidFill>
                  <a:srgbClr val="0070C0"/>
                </a:solidFill>
                <a:latin typeface="Calibri"/>
                <a:hlinkClick r:id="rId2"/>
              </a:rPr>
              <a:t>naver.com</a:t>
            </a:r>
            <a:endParaRPr lang="en-US" altLang="ko-KR" sz="2177" dirty="0">
              <a:solidFill>
                <a:srgbClr val="0070C0"/>
              </a:solidFill>
              <a:latin typeface="Calibri"/>
            </a:endParaRPr>
          </a:p>
          <a:p>
            <a:pPr lvl="0" defTabSz="946039">
              <a:lnSpc>
                <a:spcPct val="150000"/>
              </a:lnSpc>
            </a:pPr>
            <a:r>
              <a:rPr lang="ko-KR" altLang="en-US" sz="2177" dirty="0">
                <a:solidFill>
                  <a:prstClr val="black"/>
                </a:solidFill>
                <a:latin typeface="Calibri"/>
              </a:rPr>
              <a:t>연락처 </a:t>
            </a:r>
            <a:r>
              <a:rPr lang="en-US" altLang="ko-KR" sz="2177" dirty="0">
                <a:solidFill>
                  <a:prstClr val="black"/>
                </a:solidFill>
                <a:latin typeface="Calibri"/>
              </a:rPr>
              <a:t>: 010-3532-6705</a:t>
            </a:r>
            <a:endParaRPr lang="ko-KR" altLang="en-US" sz="2177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32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7070" y="3296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5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63155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500062"/>
            <a:ext cx="76962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504825"/>
            <a:ext cx="76771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0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466725"/>
            <a:ext cx="76771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8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85</Words>
  <Application>Microsoft Office PowerPoint</Application>
  <PresentationFormat>와이드스크린</PresentationFormat>
  <Paragraphs>30</Paragraphs>
  <Slides>53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53</vt:i4>
      </vt:variant>
    </vt:vector>
  </HeadingPairs>
  <TitlesOfParts>
    <vt:vector size="59" baseType="lpstr">
      <vt:lpstr>굴림</vt:lpstr>
      <vt:lpstr>맑은 고딕</vt:lpstr>
      <vt:lpstr>Arial</vt:lpstr>
      <vt:lpstr>Calibri</vt:lpstr>
      <vt:lpstr>Office 테마</vt:lpstr>
      <vt:lpstr>3_디자인 사용자 지정</vt:lpstr>
      <vt:lpstr>노무법인 의림 대표 이 윤 태 노무사와 함께하는    실무자 노무 간담회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Moel</dc:creator>
  <cp:lastModifiedBy>USER</cp:lastModifiedBy>
  <cp:revision>29</cp:revision>
  <cp:lastPrinted>2024-08-05T04:51:37Z</cp:lastPrinted>
  <dcterms:created xsi:type="dcterms:W3CDTF">2024-07-30T04:08:04Z</dcterms:created>
  <dcterms:modified xsi:type="dcterms:W3CDTF">2024-10-25T00:48:04Z</dcterms:modified>
</cp:coreProperties>
</file>